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237744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0788D-2F10-4AFE-B62E-E8D866DA89B5}" v="24" dt="2025-02-23T15:26:40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 Mascolo" userId="4c3e4d37090721b7" providerId="LiveId" clId="{B450788D-2F10-4AFE-B62E-E8D866DA89B5}"/>
    <pc:docChg chg="custSel addSld delSld modSld modMainMaster">
      <pc:chgData name="Elia Mascolo" userId="4c3e4d37090721b7" providerId="LiveId" clId="{B450788D-2F10-4AFE-B62E-E8D866DA89B5}" dt="2025-02-23T18:08:07.830" v="96" actId="47"/>
      <pc:docMkLst>
        <pc:docMk/>
      </pc:docMkLst>
      <pc:sldChg chg="modSp mod">
        <pc:chgData name="Elia Mascolo" userId="4c3e4d37090721b7" providerId="LiveId" clId="{B450788D-2F10-4AFE-B62E-E8D866DA89B5}" dt="2025-02-23T15:21:22.056" v="52" actId="1076"/>
        <pc:sldMkLst>
          <pc:docMk/>
          <pc:sldMk cId="1560315352" sldId="257"/>
        </pc:sldMkLst>
        <pc:spChg chg="mod">
          <ac:chgData name="Elia Mascolo" userId="4c3e4d37090721b7" providerId="LiveId" clId="{B450788D-2F10-4AFE-B62E-E8D866DA89B5}" dt="2025-02-23T15:21:22.056" v="52" actId="1076"/>
          <ac:spMkLst>
            <pc:docMk/>
            <pc:sldMk cId="1560315352" sldId="257"/>
            <ac:spMk id="8" creationId="{3F8B51DA-8116-CA69-AE64-167EABBF2BBA}"/>
          </ac:spMkLst>
        </pc:spChg>
        <pc:spChg chg="mod">
          <ac:chgData name="Elia Mascolo" userId="4c3e4d37090721b7" providerId="LiveId" clId="{B450788D-2F10-4AFE-B62E-E8D866DA89B5}" dt="2025-02-23T15:21:22.056" v="52" actId="1076"/>
          <ac:spMkLst>
            <pc:docMk/>
            <pc:sldMk cId="1560315352" sldId="257"/>
            <ac:spMk id="9" creationId="{CF0AB692-9281-491C-D895-BAC32A227E04}"/>
          </ac:spMkLst>
        </pc:spChg>
        <pc:spChg chg="mod">
          <ac:chgData name="Elia Mascolo" userId="4c3e4d37090721b7" providerId="LiveId" clId="{B450788D-2F10-4AFE-B62E-E8D866DA89B5}" dt="2025-02-23T15:21:22.056" v="52" actId="1076"/>
          <ac:spMkLst>
            <pc:docMk/>
            <pc:sldMk cId="1560315352" sldId="257"/>
            <ac:spMk id="10" creationId="{DE536936-9D3D-B186-B64F-AC94A8E0C12C}"/>
          </ac:spMkLst>
        </pc:spChg>
        <pc:picChg chg="mod">
          <ac:chgData name="Elia Mascolo" userId="4c3e4d37090721b7" providerId="LiveId" clId="{B450788D-2F10-4AFE-B62E-E8D866DA89B5}" dt="2025-02-23T15:18:20.973" v="25"/>
          <ac:picMkLst>
            <pc:docMk/>
            <pc:sldMk cId="1560315352" sldId="257"/>
            <ac:picMk id="3" creationId="{AA94B389-7363-88AC-7A34-2DD7D465AC7B}"/>
          </ac:picMkLst>
        </pc:picChg>
        <pc:picChg chg="mod">
          <ac:chgData name="Elia Mascolo" userId="4c3e4d37090721b7" providerId="LiveId" clId="{B450788D-2F10-4AFE-B62E-E8D866DA89B5}" dt="2025-02-23T15:18:20.973" v="25"/>
          <ac:picMkLst>
            <pc:docMk/>
            <pc:sldMk cId="1560315352" sldId="257"/>
            <ac:picMk id="5" creationId="{7E2CCD55-484F-41CB-D4DB-EE8EDB91E6BC}"/>
          </ac:picMkLst>
        </pc:picChg>
        <pc:picChg chg="mod">
          <ac:chgData name="Elia Mascolo" userId="4c3e4d37090721b7" providerId="LiveId" clId="{B450788D-2F10-4AFE-B62E-E8D866DA89B5}" dt="2025-02-23T15:18:20.973" v="25"/>
          <ac:picMkLst>
            <pc:docMk/>
            <pc:sldMk cId="1560315352" sldId="257"/>
            <ac:picMk id="7" creationId="{FADEE226-CBC1-7864-5F44-21F65A0EEC3B}"/>
          </ac:picMkLst>
        </pc:picChg>
      </pc:sldChg>
      <pc:sldChg chg="addSp delSp modSp new mod">
        <pc:chgData name="Elia Mascolo" userId="4c3e4d37090721b7" providerId="LiveId" clId="{B450788D-2F10-4AFE-B62E-E8D866DA89B5}" dt="2025-02-23T15:22:12.680" v="57" actId="1038"/>
        <pc:sldMkLst>
          <pc:docMk/>
          <pc:sldMk cId="647515302" sldId="258"/>
        </pc:sldMkLst>
        <pc:spChg chg="add del mod">
          <ac:chgData name="Elia Mascolo" userId="4c3e4d37090721b7" providerId="LiveId" clId="{B450788D-2F10-4AFE-B62E-E8D866DA89B5}" dt="2025-02-23T15:20:10.942" v="42" actId="478"/>
          <ac:spMkLst>
            <pc:docMk/>
            <pc:sldMk cId="647515302" sldId="258"/>
            <ac:spMk id="12" creationId="{B457D7FE-CCB6-A44B-D36B-74B00F487E0D}"/>
          </ac:spMkLst>
        </pc:spChg>
        <pc:spChg chg="add mod">
          <ac:chgData name="Elia Mascolo" userId="4c3e4d37090721b7" providerId="LiveId" clId="{B450788D-2F10-4AFE-B62E-E8D866DA89B5}" dt="2025-02-23T15:22:12.680" v="57" actId="1038"/>
          <ac:spMkLst>
            <pc:docMk/>
            <pc:sldMk cId="647515302" sldId="258"/>
            <ac:spMk id="13" creationId="{76DC53C8-2828-15BA-AC1A-75FB42D21902}"/>
          </ac:spMkLst>
        </pc:spChg>
        <pc:spChg chg="add mod">
          <ac:chgData name="Elia Mascolo" userId="4c3e4d37090721b7" providerId="LiveId" clId="{B450788D-2F10-4AFE-B62E-E8D866DA89B5}" dt="2025-02-23T15:22:12.680" v="57" actId="1038"/>
          <ac:spMkLst>
            <pc:docMk/>
            <pc:sldMk cId="647515302" sldId="258"/>
            <ac:spMk id="14" creationId="{8BBB12E4-BD5B-C1F2-175B-D28FA64905D6}"/>
          </ac:spMkLst>
        </pc:spChg>
        <pc:spChg chg="add mod">
          <ac:chgData name="Elia Mascolo" userId="4c3e4d37090721b7" providerId="LiveId" clId="{B450788D-2F10-4AFE-B62E-E8D866DA89B5}" dt="2025-02-23T15:22:12.680" v="57" actId="1038"/>
          <ac:spMkLst>
            <pc:docMk/>
            <pc:sldMk cId="647515302" sldId="258"/>
            <ac:spMk id="15" creationId="{5C072BFC-3E77-0E4F-F588-636980AD0139}"/>
          </ac:spMkLst>
        </pc:spChg>
        <pc:spChg chg="add mod">
          <ac:chgData name="Elia Mascolo" userId="4c3e4d37090721b7" providerId="LiveId" clId="{B450788D-2F10-4AFE-B62E-E8D866DA89B5}" dt="2025-02-23T15:22:12.680" v="57" actId="1038"/>
          <ac:spMkLst>
            <pc:docMk/>
            <pc:sldMk cId="647515302" sldId="258"/>
            <ac:spMk id="16" creationId="{F486B07C-B533-8D80-2197-6A0112C30AAF}"/>
          </ac:spMkLst>
        </pc:spChg>
        <pc:spChg chg="add mod">
          <ac:chgData name="Elia Mascolo" userId="4c3e4d37090721b7" providerId="LiveId" clId="{B450788D-2F10-4AFE-B62E-E8D866DA89B5}" dt="2025-02-23T15:22:12.680" v="57" actId="1038"/>
          <ac:spMkLst>
            <pc:docMk/>
            <pc:sldMk cId="647515302" sldId="258"/>
            <ac:spMk id="17" creationId="{D5A92CF5-2071-94CC-B364-2ED981013717}"/>
          </ac:spMkLst>
        </pc:spChg>
        <pc:picChg chg="add mod">
          <ac:chgData name="Elia Mascolo" userId="4c3e4d37090721b7" providerId="LiveId" clId="{B450788D-2F10-4AFE-B62E-E8D866DA89B5}" dt="2025-02-23T15:19:14.854" v="35" actId="1076"/>
          <ac:picMkLst>
            <pc:docMk/>
            <pc:sldMk cId="647515302" sldId="258"/>
            <ac:picMk id="3" creationId="{B0CEEE03-D06B-4F8E-A10A-D82B20DEA928}"/>
          </ac:picMkLst>
        </pc:picChg>
        <pc:picChg chg="add mod">
          <ac:chgData name="Elia Mascolo" userId="4c3e4d37090721b7" providerId="LiveId" clId="{B450788D-2F10-4AFE-B62E-E8D866DA89B5}" dt="2025-02-23T15:19:14.854" v="35" actId="1076"/>
          <ac:picMkLst>
            <pc:docMk/>
            <pc:sldMk cId="647515302" sldId="258"/>
            <ac:picMk id="5" creationId="{0FA84E3C-BC75-330E-ABB2-8F776DF373F6}"/>
          </ac:picMkLst>
        </pc:picChg>
        <pc:picChg chg="add mod">
          <ac:chgData name="Elia Mascolo" userId="4c3e4d37090721b7" providerId="LiveId" clId="{B450788D-2F10-4AFE-B62E-E8D866DA89B5}" dt="2025-02-23T15:19:14.854" v="35" actId="1076"/>
          <ac:picMkLst>
            <pc:docMk/>
            <pc:sldMk cId="647515302" sldId="258"/>
            <ac:picMk id="7" creationId="{D465C3ED-092A-4A70-EC49-8675AED800B6}"/>
          </ac:picMkLst>
        </pc:picChg>
        <pc:picChg chg="add mod">
          <ac:chgData name="Elia Mascolo" userId="4c3e4d37090721b7" providerId="LiveId" clId="{B450788D-2F10-4AFE-B62E-E8D866DA89B5}" dt="2025-02-23T15:21:03.229" v="51" actId="1076"/>
          <ac:picMkLst>
            <pc:docMk/>
            <pc:sldMk cId="647515302" sldId="258"/>
            <ac:picMk id="9" creationId="{3F423DAC-1E6E-DF43-2ABA-7B04C37858D0}"/>
          </ac:picMkLst>
        </pc:picChg>
        <pc:picChg chg="add mod">
          <ac:chgData name="Elia Mascolo" userId="4c3e4d37090721b7" providerId="LiveId" clId="{B450788D-2F10-4AFE-B62E-E8D866DA89B5}" dt="2025-02-23T15:20:59.689" v="50" actId="1076"/>
          <ac:picMkLst>
            <pc:docMk/>
            <pc:sldMk cId="647515302" sldId="258"/>
            <ac:picMk id="11" creationId="{5CB8F921-CB5B-54DC-3841-CF9B19E50709}"/>
          </ac:picMkLst>
        </pc:picChg>
      </pc:sldChg>
      <pc:sldChg chg="addSp delSp modSp new mod">
        <pc:chgData name="Elia Mascolo" userId="4c3e4d37090721b7" providerId="LiveId" clId="{B450788D-2F10-4AFE-B62E-E8D866DA89B5}" dt="2025-02-23T18:08:02.415" v="95" actId="21"/>
        <pc:sldMkLst>
          <pc:docMk/>
          <pc:sldMk cId="2630562304" sldId="259"/>
        </pc:sldMkLst>
        <pc:spChg chg="add mod">
          <ac:chgData name="Elia Mascolo" userId="4c3e4d37090721b7" providerId="LiveId" clId="{B450788D-2F10-4AFE-B62E-E8D866DA89B5}" dt="2025-02-23T15:26:55.726" v="90" actId="1037"/>
          <ac:spMkLst>
            <pc:docMk/>
            <pc:sldMk cId="2630562304" sldId="259"/>
            <ac:spMk id="6" creationId="{C38306C5-D1E1-8C7D-1F5D-0363B346081B}"/>
          </ac:spMkLst>
        </pc:spChg>
        <pc:spChg chg="add mod">
          <ac:chgData name="Elia Mascolo" userId="4c3e4d37090721b7" providerId="LiveId" clId="{B450788D-2F10-4AFE-B62E-E8D866DA89B5}" dt="2025-02-23T15:26:52.234" v="88" actId="1037"/>
          <ac:spMkLst>
            <pc:docMk/>
            <pc:sldMk cId="2630562304" sldId="259"/>
            <ac:spMk id="7" creationId="{20DFE1F5-90F5-B272-89E3-FFBCEF86E122}"/>
          </ac:spMkLst>
        </pc:spChg>
        <pc:picChg chg="add mod">
          <ac:chgData name="Elia Mascolo" userId="4c3e4d37090721b7" providerId="LiveId" clId="{B450788D-2F10-4AFE-B62E-E8D866DA89B5}" dt="2025-02-23T15:26:36.391" v="78" actId="1036"/>
          <ac:picMkLst>
            <pc:docMk/>
            <pc:sldMk cId="2630562304" sldId="259"/>
            <ac:picMk id="3" creationId="{D0DD9B69-82C8-2032-5968-9D1AAC932AED}"/>
          </ac:picMkLst>
        </pc:picChg>
        <pc:picChg chg="add mod">
          <ac:chgData name="Elia Mascolo" userId="4c3e4d37090721b7" providerId="LiveId" clId="{B450788D-2F10-4AFE-B62E-E8D866DA89B5}" dt="2025-02-23T15:26:36.391" v="78" actId="1036"/>
          <ac:picMkLst>
            <pc:docMk/>
            <pc:sldMk cId="2630562304" sldId="259"/>
            <ac:picMk id="5" creationId="{A4A97322-8429-E408-0951-60BF1825B815}"/>
          </ac:picMkLst>
        </pc:picChg>
        <pc:cxnChg chg="add del mod">
          <ac:chgData name="Elia Mascolo" userId="4c3e4d37090721b7" providerId="LiveId" clId="{B450788D-2F10-4AFE-B62E-E8D866DA89B5}" dt="2025-02-23T18:08:02.415" v="95" actId="21"/>
          <ac:cxnSpMkLst>
            <pc:docMk/>
            <pc:sldMk cId="2630562304" sldId="259"/>
            <ac:cxnSpMk id="9" creationId="{E702FDCC-5171-FA6F-2132-BBBC6DD180A3}"/>
          </ac:cxnSpMkLst>
        </pc:cxnChg>
      </pc:sldChg>
      <pc:sldChg chg="new del">
        <pc:chgData name="Elia Mascolo" userId="4c3e4d37090721b7" providerId="LiveId" clId="{B450788D-2F10-4AFE-B62E-E8D866DA89B5}" dt="2025-02-23T18:08:07.830" v="96" actId="47"/>
        <pc:sldMkLst>
          <pc:docMk/>
          <pc:sldMk cId="2781639144" sldId="260"/>
        </pc:sldMkLst>
      </pc:sldChg>
      <pc:sldMasterChg chg="modSp modSldLayout">
        <pc:chgData name="Elia Mascolo" userId="4c3e4d37090721b7" providerId="LiveId" clId="{B450788D-2F10-4AFE-B62E-E8D866DA89B5}" dt="2025-02-23T15:18:20.973" v="25"/>
        <pc:sldMasterMkLst>
          <pc:docMk/>
          <pc:sldMasterMk cId="1194903117" sldId="2147483648"/>
        </pc:sldMasterMkLst>
        <pc:spChg chg="mod">
          <ac:chgData name="Elia Mascolo" userId="4c3e4d37090721b7" providerId="LiveId" clId="{B450788D-2F10-4AFE-B62E-E8D866DA89B5}" dt="2025-02-23T15:18:20.973" v="25"/>
          <ac:spMkLst>
            <pc:docMk/>
            <pc:sldMasterMk cId="1194903117" sldId="2147483648"/>
            <ac:spMk id="2" creationId="{5E58CFC1-B1AE-D44E-ABD5-F904DCCC290B}"/>
          </ac:spMkLst>
        </pc:spChg>
        <pc:spChg chg="mod">
          <ac:chgData name="Elia Mascolo" userId="4c3e4d37090721b7" providerId="LiveId" clId="{B450788D-2F10-4AFE-B62E-E8D866DA89B5}" dt="2025-02-23T15:18:20.973" v="25"/>
          <ac:spMkLst>
            <pc:docMk/>
            <pc:sldMasterMk cId="1194903117" sldId="2147483648"/>
            <ac:spMk id="3" creationId="{259484B6-CE12-7E50-EA60-CF0F2CE989E2}"/>
          </ac:spMkLst>
        </pc:spChg>
        <pc:spChg chg="mod">
          <ac:chgData name="Elia Mascolo" userId="4c3e4d37090721b7" providerId="LiveId" clId="{B450788D-2F10-4AFE-B62E-E8D866DA89B5}" dt="2025-02-23T15:18:20.973" v="25"/>
          <ac:spMkLst>
            <pc:docMk/>
            <pc:sldMasterMk cId="1194903117" sldId="2147483648"/>
            <ac:spMk id="4" creationId="{1C4E6639-5E49-8C50-DFD8-50946668C419}"/>
          </ac:spMkLst>
        </pc:spChg>
        <pc:spChg chg="mod">
          <ac:chgData name="Elia Mascolo" userId="4c3e4d37090721b7" providerId="LiveId" clId="{B450788D-2F10-4AFE-B62E-E8D866DA89B5}" dt="2025-02-23T15:18:20.973" v="25"/>
          <ac:spMkLst>
            <pc:docMk/>
            <pc:sldMasterMk cId="1194903117" sldId="2147483648"/>
            <ac:spMk id="5" creationId="{C25E40E6-CC56-C6DE-D6E6-F8645CC5BC50}"/>
          </ac:spMkLst>
        </pc:spChg>
        <pc:spChg chg="mod">
          <ac:chgData name="Elia Mascolo" userId="4c3e4d37090721b7" providerId="LiveId" clId="{B450788D-2F10-4AFE-B62E-E8D866DA89B5}" dt="2025-02-23T15:18:20.973" v="25"/>
          <ac:spMkLst>
            <pc:docMk/>
            <pc:sldMasterMk cId="1194903117" sldId="2147483648"/>
            <ac:spMk id="6" creationId="{CBDE5ABB-9D23-AE05-C265-F77969425681}"/>
          </ac:spMkLst>
        </pc:sp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3429961951" sldId="2147483649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3429961951" sldId="2147483649"/>
              <ac:spMk id="2" creationId="{9F4F16C8-C3F4-9BB1-6552-69041E0D3DE1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3429961951" sldId="2147483649"/>
              <ac:spMk id="3" creationId="{2C7F09E2-7B9E-6264-F09F-848F68CDFC58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70784098" sldId="2147483651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70784098" sldId="2147483651"/>
              <ac:spMk id="2" creationId="{138785B5-0307-E90D-D975-D497D9B1C313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70784098" sldId="2147483651"/>
              <ac:spMk id="3" creationId="{B672B4ED-2A46-20EE-840B-F35C4EFC82E1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1308352655" sldId="2147483652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1308352655" sldId="2147483652"/>
              <ac:spMk id="3" creationId="{3E14B93D-85E7-23CC-5D37-978671AD0210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1308352655" sldId="2147483652"/>
              <ac:spMk id="4" creationId="{00D49EC0-8B9D-1597-FD0A-A7D4D3636FA4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2223103270" sldId="2147483653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223103270" sldId="2147483653"/>
              <ac:spMk id="2" creationId="{E81BB06B-FEF6-87FE-7A04-0E01FCF2376B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223103270" sldId="2147483653"/>
              <ac:spMk id="3" creationId="{C674E5BC-2731-9FF6-0CE5-0770A12B185B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223103270" sldId="2147483653"/>
              <ac:spMk id="4" creationId="{C89C3974-9BA2-40D1-6A03-F1567F3D3A77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223103270" sldId="2147483653"/>
              <ac:spMk id="5" creationId="{CCDB340B-8789-F176-E840-5BF0CCCBB127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223103270" sldId="2147483653"/>
              <ac:spMk id="6" creationId="{98FFA914-94C3-27BB-EEAD-56BDEF60A959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801305427" sldId="2147483656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801305427" sldId="2147483656"/>
              <ac:spMk id="2" creationId="{76ABC739-1C1F-07AD-7861-C6EF85F191A2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801305427" sldId="2147483656"/>
              <ac:spMk id="3" creationId="{C58321BD-BBE3-92C9-08C3-30CD13014134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801305427" sldId="2147483656"/>
              <ac:spMk id="4" creationId="{E912323D-D2CA-DE8D-DA21-F38128F3645A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2885601835" sldId="2147483657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885601835" sldId="2147483657"/>
              <ac:spMk id="2" creationId="{7848662E-38E0-E811-3D69-42DAA77114BA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885601835" sldId="2147483657"/>
              <ac:spMk id="3" creationId="{ED145F50-D025-B42B-BC2C-36C1CEA21895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885601835" sldId="2147483657"/>
              <ac:spMk id="4" creationId="{1895C0E3-4808-B0F9-AB4D-3123A5B5C6BD}"/>
            </ac:spMkLst>
          </pc:spChg>
        </pc:sldLayoutChg>
        <pc:sldLayoutChg chg="modSp">
          <pc:chgData name="Elia Mascolo" userId="4c3e4d37090721b7" providerId="LiveId" clId="{B450788D-2F10-4AFE-B62E-E8D866DA89B5}" dt="2025-02-23T15:18:20.973" v="25"/>
          <pc:sldLayoutMkLst>
            <pc:docMk/>
            <pc:sldMasterMk cId="1194903117" sldId="2147483648"/>
            <pc:sldLayoutMk cId="2837510078" sldId="2147483659"/>
          </pc:sldLayoutMkLst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837510078" sldId="2147483659"/>
              <ac:spMk id="2" creationId="{7BC0CA19-209D-DD12-61AB-D384F282AD60}"/>
            </ac:spMkLst>
          </pc:spChg>
          <pc:spChg chg="mod">
            <ac:chgData name="Elia Mascolo" userId="4c3e4d37090721b7" providerId="LiveId" clId="{B450788D-2F10-4AFE-B62E-E8D866DA89B5}" dt="2025-02-23T15:18:20.973" v="25"/>
            <ac:spMkLst>
              <pc:docMk/>
              <pc:sldMasterMk cId="1194903117" sldId="2147483648"/>
              <pc:sldLayoutMk cId="2837510078" sldId="2147483659"/>
              <ac:spMk id="3" creationId="{DFDA1B71-9547-A17C-AB64-4F30B06E563D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1122363"/>
            <a:ext cx="1783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602038"/>
            <a:ext cx="17830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5" y="365125"/>
            <a:ext cx="512635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0" y="365125"/>
            <a:ext cx="1508188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3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2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8" y="1709739"/>
            <a:ext cx="2050542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8" y="4589464"/>
            <a:ext cx="2050542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6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1825625"/>
            <a:ext cx="101041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1825625"/>
            <a:ext cx="101041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8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365126"/>
            <a:ext cx="205054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7" y="1681163"/>
            <a:ext cx="100576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7" y="2505075"/>
            <a:ext cx="100576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0" y="1681163"/>
            <a:ext cx="101072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0" y="2505075"/>
            <a:ext cx="101072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1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6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457200"/>
            <a:ext cx="76678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987426"/>
            <a:ext cx="1203579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2057400"/>
            <a:ext cx="76678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6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457200"/>
            <a:ext cx="76678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987426"/>
            <a:ext cx="1203579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2057400"/>
            <a:ext cx="76678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365126"/>
            <a:ext cx="205054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1825625"/>
            <a:ext cx="205054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6356351"/>
            <a:ext cx="5349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F03083-0005-492F-BE98-7D9B96E6DEB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6356351"/>
            <a:ext cx="8023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6356351"/>
            <a:ext cx="5349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D509-043F-446B-80CB-DE3CBEB61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0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paper with a graph drawn on it&#10;&#10;AI-generated content may be incorrect.">
            <a:extLst>
              <a:ext uri="{FF2B5EF4-FFF2-40B4-BE49-F238E27FC236}">
                <a16:creationId xmlns:a16="http://schemas.microsoft.com/office/drawing/2014/main" id="{AA94B389-7363-88AC-7A34-2DD7D465A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1563329"/>
            <a:ext cx="4036563" cy="4063410"/>
          </a:xfrm>
          <a:prstGeom prst="rect">
            <a:avLst/>
          </a:prstGeom>
        </p:spPr>
      </p:pic>
      <p:pic>
        <p:nvPicPr>
          <p:cNvPr id="5" name="Picture 4" descr="A graph paper with a cross drawn on it&#10;&#10;AI-generated content may be incorrect.">
            <a:extLst>
              <a:ext uri="{FF2B5EF4-FFF2-40B4-BE49-F238E27FC236}">
                <a16:creationId xmlns:a16="http://schemas.microsoft.com/office/drawing/2014/main" id="{7E2CCD55-484F-41CB-D4DB-EE8EDB91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670" y="1563330"/>
            <a:ext cx="4016050" cy="4063409"/>
          </a:xfrm>
          <a:prstGeom prst="rect">
            <a:avLst/>
          </a:prstGeom>
        </p:spPr>
      </p:pic>
      <p:pic>
        <p:nvPicPr>
          <p:cNvPr id="7" name="Picture 6" descr="A white square with x marks on it&#10;&#10;AI-generated content may be incorrect.">
            <a:extLst>
              <a:ext uri="{FF2B5EF4-FFF2-40B4-BE49-F238E27FC236}">
                <a16:creationId xmlns:a16="http://schemas.microsoft.com/office/drawing/2014/main" id="{FADEE226-CBC1-7864-5F44-21F65A0E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720" y="1563330"/>
            <a:ext cx="3967480" cy="4063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B51DA-8116-CA69-AE64-167EABBF2BBA}"/>
              </a:ext>
            </a:extLst>
          </p:cNvPr>
          <p:cNvSpPr txBox="1"/>
          <p:nvPr/>
        </p:nvSpPr>
        <p:spPr>
          <a:xfrm>
            <a:off x="7762815" y="846541"/>
            <a:ext cx="51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AB692-9281-491C-D895-BAC32A227E04}"/>
              </a:ext>
            </a:extLst>
          </p:cNvPr>
          <p:cNvSpPr txBox="1"/>
          <p:nvPr/>
        </p:nvSpPr>
        <p:spPr>
          <a:xfrm>
            <a:off x="11810920" y="846541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36936-9D3D-B186-B64F-AC94A8E0C12C}"/>
              </a:ext>
            </a:extLst>
          </p:cNvPr>
          <p:cNvSpPr txBox="1"/>
          <p:nvPr/>
        </p:nvSpPr>
        <p:spPr>
          <a:xfrm>
            <a:off x="15687035" y="846541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1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paper with x marks&#10;&#10;AI-generated content may be incorrect.">
            <a:extLst>
              <a:ext uri="{FF2B5EF4-FFF2-40B4-BE49-F238E27FC236}">
                <a16:creationId xmlns:a16="http://schemas.microsoft.com/office/drawing/2014/main" id="{B0CEEE03-D06B-4F8E-A10A-D82B20DE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8" y="1199213"/>
            <a:ext cx="3771295" cy="3762438"/>
          </a:xfrm>
          <a:prstGeom prst="rect">
            <a:avLst/>
          </a:prstGeom>
        </p:spPr>
      </p:pic>
      <p:pic>
        <p:nvPicPr>
          <p:cNvPr id="5" name="Picture 4" descr="A white square with black x marks&#10;&#10;AI-generated content may be incorrect.">
            <a:extLst>
              <a:ext uri="{FF2B5EF4-FFF2-40B4-BE49-F238E27FC236}">
                <a16:creationId xmlns:a16="http://schemas.microsoft.com/office/drawing/2014/main" id="{0FA84E3C-BC75-330E-ABB2-8F776DF37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3" y="1199214"/>
            <a:ext cx="3804818" cy="3762438"/>
          </a:xfrm>
          <a:prstGeom prst="rect">
            <a:avLst/>
          </a:prstGeom>
        </p:spPr>
      </p:pic>
      <p:pic>
        <p:nvPicPr>
          <p:cNvPr id="7" name="Picture 6" descr="A white square with black lines on it&#10;&#10;AI-generated content may be incorrect.">
            <a:extLst>
              <a:ext uri="{FF2B5EF4-FFF2-40B4-BE49-F238E27FC236}">
                <a16:creationId xmlns:a16="http://schemas.microsoft.com/office/drawing/2014/main" id="{D465C3ED-092A-4A70-EC49-8675AED80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41" y="1199214"/>
            <a:ext cx="3731563" cy="3762438"/>
          </a:xfrm>
          <a:prstGeom prst="rect">
            <a:avLst/>
          </a:prstGeom>
        </p:spPr>
      </p:pic>
      <p:pic>
        <p:nvPicPr>
          <p:cNvPr id="9" name="Picture 8" descr="A white paper with black lines and crosses&#10;&#10;AI-generated content may be incorrect.">
            <a:extLst>
              <a:ext uri="{FF2B5EF4-FFF2-40B4-BE49-F238E27FC236}">
                <a16:creationId xmlns:a16="http://schemas.microsoft.com/office/drawing/2014/main" id="{3F423DAC-1E6E-DF43-2ABA-7B04C3785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54" y="1199214"/>
            <a:ext cx="3688889" cy="3762438"/>
          </a:xfrm>
          <a:prstGeom prst="rect">
            <a:avLst/>
          </a:prstGeom>
        </p:spPr>
      </p:pic>
      <p:pic>
        <p:nvPicPr>
          <p:cNvPr id="11" name="Picture 10" descr="A white paper with black x marks&#10;&#10;AI-generated content may be incorrect.">
            <a:extLst>
              <a:ext uri="{FF2B5EF4-FFF2-40B4-BE49-F238E27FC236}">
                <a16:creationId xmlns:a16="http://schemas.microsoft.com/office/drawing/2014/main" id="{5CB8F921-CB5B-54DC-3841-CF9B19E50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404" y="1199214"/>
            <a:ext cx="3728050" cy="37624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DC53C8-2828-15BA-AC1A-75FB42D21902}"/>
                  </a:ext>
                </a:extLst>
              </p:cNvPr>
              <p:cNvSpPr txBox="1"/>
              <p:nvPr/>
            </p:nvSpPr>
            <p:spPr>
              <a:xfrm>
                <a:off x="7875857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DC53C8-2828-15BA-AC1A-75FB42D21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57" y="429771"/>
                <a:ext cx="931089" cy="769441"/>
              </a:xfrm>
              <a:prstGeom prst="rect">
                <a:avLst/>
              </a:prstGeom>
              <a:blipFill>
                <a:blip r:embed="rId7"/>
                <a:stretch>
                  <a:fillRect l="-2614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BB12E4-BD5B-C1F2-175B-D28FA64905D6}"/>
                  </a:ext>
                </a:extLst>
              </p:cNvPr>
              <p:cNvSpPr txBox="1"/>
              <p:nvPr/>
            </p:nvSpPr>
            <p:spPr>
              <a:xfrm>
                <a:off x="4087800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BB12E4-BD5B-C1F2-175B-D28FA6490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00" y="429771"/>
                <a:ext cx="931089" cy="769441"/>
              </a:xfrm>
              <a:prstGeom prst="rect">
                <a:avLst/>
              </a:prstGeom>
              <a:blipFill>
                <a:blip r:embed="rId8"/>
                <a:stretch>
                  <a:fillRect l="-2697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072BFC-3E77-0E4F-F588-636980AD0139}"/>
                  </a:ext>
                </a:extLst>
              </p:cNvPr>
              <p:cNvSpPr txBox="1"/>
              <p:nvPr/>
            </p:nvSpPr>
            <p:spPr>
              <a:xfrm>
                <a:off x="11644047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072BFC-3E77-0E4F-F588-636980AD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047" y="429771"/>
                <a:ext cx="931089" cy="769441"/>
              </a:xfrm>
              <a:prstGeom prst="rect">
                <a:avLst/>
              </a:prstGeom>
              <a:blipFill>
                <a:blip r:embed="rId9"/>
                <a:stretch>
                  <a:fillRect l="-2614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86B07C-B533-8D80-2197-6A0112C30AAF}"/>
                  </a:ext>
                </a:extLst>
              </p:cNvPr>
              <p:cNvSpPr txBox="1"/>
              <p:nvPr/>
            </p:nvSpPr>
            <p:spPr>
              <a:xfrm>
                <a:off x="15332936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86B07C-B533-8D80-2197-6A0112C3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936" y="429771"/>
                <a:ext cx="931089" cy="769441"/>
              </a:xfrm>
              <a:prstGeom prst="rect">
                <a:avLst/>
              </a:prstGeom>
              <a:blipFill>
                <a:blip r:embed="rId10"/>
                <a:stretch>
                  <a:fillRect l="-2614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A92CF5-2071-94CC-B364-2ED981013717}"/>
                  </a:ext>
                </a:extLst>
              </p:cNvPr>
              <p:cNvSpPr txBox="1"/>
              <p:nvPr/>
            </p:nvSpPr>
            <p:spPr>
              <a:xfrm>
                <a:off x="19041406" y="429771"/>
                <a:ext cx="86113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A92CF5-2071-94CC-B364-2ED98101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1406" y="429771"/>
                <a:ext cx="861133" cy="769441"/>
              </a:xfrm>
              <a:prstGeom prst="rect">
                <a:avLst/>
              </a:prstGeom>
              <a:blipFill>
                <a:blip r:embed="rId11"/>
                <a:stretch>
                  <a:fillRect l="-29078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1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quare with black x marks&#10;&#10;AI-generated content may be incorrect.">
            <a:extLst>
              <a:ext uri="{FF2B5EF4-FFF2-40B4-BE49-F238E27FC236}">
                <a16:creationId xmlns:a16="http://schemas.microsoft.com/office/drawing/2014/main" id="{D0DD9B69-82C8-2032-5968-9D1AAC93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41" y="1214202"/>
            <a:ext cx="3735388" cy="3767328"/>
          </a:xfrm>
          <a:prstGeom prst="rect">
            <a:avLst/>
          </a:prstGeom>
        </p:spPr>
      </p:pic>
      <p:pic>
        <p:nvPicPr>
          <p:cNvPr id="5" name="Picture 4" descr="A white paper with black lines and x marks&#10;&#10;AI-generated content may be incorrect.">
            <a:extLst>
              <a:ext uri="{FF2B5EF4-FFF2-40B4-BE49-F238E27FC236}">
                <a16:creationId xmlns:a16="http://schemas.microsoft.com/office/drawing/2014/main" id="{A4A97322-8429-E408-0951-60BF1825B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529" y="1214202"/>
            <a:ext cx="3726046" cy="37673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306C5-D1E1-8C7D-1F5D-0363B346081B}"/>
                  </a:ext>
                </a:extLst>
              </p:cNvPr>
              <p:cNvSpPr txBox="1"/>
              <p:nvPr/>
            </p:nvSpPr>
            <p:spPr>
              <a:xfrm>
                <a:off x="15302956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306C5-D1E1-8C7D-1F5D-0363B3460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956" y="429771"/>
                <a:ext cx="931089" cy="769441"/>
              </a:xfrm>
              <a:prstGeom prst="rect">
                <a:avLst/>
              </a:prstGeom>
              <a:blipFill>
                <a:blip r:embed="rId4"/>
                <a:stretch>
                  <a:fillRect l="-2614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DFE1F5-90F5-B272-89E3-FFBCEF86E122}"/>
                  </a:ext>
                </a:extLst>
              </p:cNvPr>
              <p:cNvSpPr txBox="1"/>
              <p:nvPr/>
            </p:nvSpPr>
            <p:spPr>
              <a:xfrm>
                <a:off x="11568320" y="429771"/>
                <a:ext cx="9310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C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DFE1F5-90F5-B272-89E3-FFBCEF86E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8320" y="429771"/>
                <a:ext cx="931089" cy="769441"/>
              </a:xfrm>
              <a:prstGeom prst="rect">
                <a:avLst/>
              </a:prstGeom>
              <a:blipFill>
                <a:blip r:embed="rId5"/>
                <a:stretch>
                  <a:fillRect l="-26974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56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17</Words>
  <Application>Microsoft Office PowerPoint</Application>
  <PresentationFormat>Custom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Elia Mascolo</dc:creator>
  <cp:lastModifiedBy>Elia Mascolo</cp:lastModifiedBy>
  <cp:revision>1</cp:revision>
  <dcterms:created xsi:type="dcterms:W3CDTF">2025-02-23T15:09:36Z</dcterms:created>
  <dcterms:modified xsi:type="dcterms:W3CDTF">2025-02-23T18:08:09Z</dcterms:modified>
</cp:coreProperties>
</file>